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A7F90-E6AF-4B81-91B4-893187F0BDE5}" type="datetimeFigureOut">
              <a:rPr lang="hu-HU" smtClean="0"/>
              <a:t>2014.02.28.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35F34-9ABE-4F68-8C55-E83825AE777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4085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A7F90-E6AF-4B81-91B4-893187F0BDE5}" type="datetimeFigureOut">
              <a:rPr lang="hu-HU" smtClean="0"/>
              <a:t>2014.02.28.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35F34-9ABE-4F68-8C55-E83825AE777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272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>
                <a:solidFill>
                  <a:schemeClr val="tx1"/>
                </a:solidFill>
              </a:rPr>
              <a:t>A harmonikus színvilág </a:t>
            </a: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06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25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Színérzékenység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Impresszionisták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69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Claude Monet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90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pointilisták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6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Paul Signac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27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Paul Gauguin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57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Színek és érzelmek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6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Edward Munch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73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Paul Klee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41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Problémafelvetés 1.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45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Pier Mondrian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34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OP-ART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45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Victor Vasarely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75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Victor Vasarely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05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Szubjektivitás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19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2. A színek szimbolikája 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38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A szín - azonosulás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02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Szín - lélektan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45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3. Mi a szín? 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41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„fehér fény”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83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Problémafelvetés 2.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48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spektrumszínek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39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A szín valósága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173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A színek vizsgálata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333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Additív - szubsztraktív 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58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73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4. A színek harmóniája 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17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Harmónia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617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Mindennapi harmónia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86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Színek harmóniája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73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Fizikai meghatározás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99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1. A színekről általában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133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Egyszerű és szubjektív harmónia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038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A harmónia egyensúly, </a:t>
            </a:r>
            <a:br>
              <a:rPr lang="hu-HU" smtClean="0"/>
            </a:br>
            <a:r>
              <a:rPr lang="hu-HU" smtClean="0"/>
              <a:t>az erők szimmetriája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878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5. A színtan 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597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Tudományos szabályok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142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Helmholtz meghatározása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249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Tiszta és tört színek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611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6. A színek keverése 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393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Johannes Itten 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357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404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Fő és mellékszínek 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24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Színek - érzetek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78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Komplementer színpárok 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619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069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7. A színkontrasztok 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336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Kontrasztok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232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A hét színkontraszt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69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 smtClean="0"/>
              <a:t>Magábanvaló-szín kontraszt 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013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Magábanvaló-szín kontraszt 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833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Magábanvaló-szín kontraszt 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789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378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6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A szín élet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520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 smtClean="0"/>
              <a:t>Fény-árnyék kontraszt 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499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Fény-árnyék kontraszt 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351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087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998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 smtClean="0"/>
              <a:t>Hideg-meleg kontraszt 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901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Hideg-meleg kontraszt 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185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967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466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lvl="0" indent="-342900"/>
            <a:r>
              <a:rPr lang="hu-HU" smtClean="0"/>
              <a:t>Komplementer kontraszt 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847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Komplementer kontraszt 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67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A Természet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239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541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Komplementer színpárok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870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527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Szimultán kontraszt 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210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Szimultán kontraszt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079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270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Szimultán hatás 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66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571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Minőségi kontraszt 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635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Minőségi kontraszt 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7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Színek használatának eredete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4927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094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Tiszta minőségi kontraszt 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435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0045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Mennyiségi kontraszt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511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Mennyiségi kontraszt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489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2816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Minőségi kontraszt 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815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637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8. Kompozíció és szín 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072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Színesen komponálni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28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Színek napjainkban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8923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Ajánlott oldalak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613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Köszönöm a figyelmet!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497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</Words>
  <Application>Microsoft Office PowerPoint</Application>
  <PresentationFormat>Diavetítés a képernyőre (4:3 oldalarány)</PresentationFormat>
  <Paragraphs>73</Paragraphs>
  <Slides>91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91</vt:i4>
      </vt:variant>
    </vt:vector>
  </HeadingPairs>
  <TitlesOfParts>
    <vt:vector size="95" baseType="lpstr">
      <vt:lpstr>Arial</vt:lpstr>
      <vt:lpstr>Calibri</vt:lpstr>
      <vt:lpstr>Calibri Light</vt:lpstr>
      <vt:lpstr>Office-téma</vt:lpstr>
      <vt:lpstr>A harmonikus színvilág </vt:lpstr>
      <vt:lpstr>Problémafelvetés 1.</vt:lpstr>
      <vt:lpstr>Problémafelvetés 2.</vt:lpstr>
      <vt:lpstr>1. A színekről általában</vt:lpstr>
      <vt:lpstr>Színek - érzetek</vt:lpstr>
      <vt:lpstr>A szín élet</vt:lpstr>
      <vt:lpstr>A Természet</vt:lpstr>
      <vt:lpstr>Színek használatának eredete</vt:lpstr>
      <vt:lpstr>Színek napjainkban</vt:lpstr>
      <vt:lpstr>PowerPoint bemutató</vt:lpstr>
      <vt:lpstr>Színérzékenység</vt:lpstr>
      <vt:lpstr>Impresszionisták</vt:lpstr>
      <vt:lpstr>Claude Monet</vt:lpstr>
      <vt:lpstr>pointilisták</vt:lpstr>
      <vt:lpstr>Paul Signac</vt:lpstr>
      <vt:lpstr>Paul Gauguin</vt:lpstr>
      <vt:lpstr>Színek és érzelmek</vt:lpstr>
      <vt:lpstr>Edward Munch</vt:lpstr>
      <vt:lpstr>Paul Klee</vt:lpstr>
      <vt:lpstr>Pier Mondrian</vt:lpstr>
      <vt:lpstr>OP-ART</vt:lpstr>
      <vt:lpstr>Victor Vasarely</vt:lpstr>
      <vt:lpstr>Victor Vasarely</vt:lpstr>
      <vt:lpstr>Szubjektivitás</vt:lpstr>
      <vt:lpstr>2. A színek szimbolikája </vt:lpstr>
      <vt:lpstr>A szín - azonosulás</vt:lpstr>
      <vt:lpstr>Szín - lélektan</vt:lpstr>
      <vt:lpstr>3. Mi a szín? </vt:lpstr>
      <vt:lpstr>„fehér fény”</vt:lpstr>
      <vt:lpstr>spektrumszínek</vt:lpstr>
      <vt:lpstr>A szín valósága</vt:lpstr>
      <vt:lpstr>A színek vizsgálata</vt:lpstr>
      <vt:lpstr>Additív - szubsztraktív </vt:lpstr>
      <vt:lpstr>PowerPoint bemutató</vt:lpstr>
      <vt:lpstr>4. A színek harmóniája </vt:lpstr>
      <vt:lpstr>Harmónia</vt:lpstr>
      <vt:lpstr>Mindennapi harmónia</vt:lpstr>
      <vt:lpstr>Színek harmóniája</vt:lpstr>
      <vt:lpstr>Fizikai meghatározás</vt:lpstr>
      <vt:lpstr>Egyszerű és szubjektív harmónia</vt:lpstr>
      <vt:lpstr>A harmónia egyensúly,  az erők szimmetriája</vt:lpstr>
      <vt:lpstr>5. A színtan </vt:lpstr>
      <vt:lpstr>Tudományos szabályok</vt:lpstr>
      <vt:lpstr>Helmholtz meghatározása</vt:lpstr>
      <vt:lpstr>Tiszta és tört színek</vt:lpstr>
      <vt:lpstr>6. A színek keverése </vt:lpstr>
      <vt:lpstr>Johannes Itten </vt:lpstr>
      <vt:lpstr>PowerPoint bemutató</vt:lpstr>
      <vt:lpstr>Fő és mellékszínek </vt:lpstr>
      <vt:lpstr>Komplementer színpárok </vt:lpstr>
      <vt:lpstr>PowerPoint bemutató</vt:lpstr>
      <vt:lpstr>7. A színkontrasztok </vt:lpstr>
      <vt:lpstr>Kontrasztok</vt:lpstr>
      <vt:lpstr>A hét színkontraszt</vt:lpstr>
      <vt:lpstr>Magábanvaló-szín kontraszt </vt:lpstr>
      <vt:lpstr>Magábanvaló-szín kontraszt </vt:lpstr>
      <vt:lpstr>Magábanvaló-szín kontraszt </vt:lpstr>
      <vt:lpstr>PowerPoint bemutató</vt:lpstr>
      <vt:lpstr>PowerPoint bemutató</vt:lpstr>
      <vt:lpstr>Fény-árnyék kontraszt </vt:lpstr>
      <vt:lpstr>Fény-árnyék kontraszt </vt:lpstr>
      <vt:lpstr>PowerPoint bemutató</vt:lpstr>
      <vt:lpstr>PowerPoint bemutató</vt:lpstr>
      <vt:lpstr>Hideg-meleg kontraszt </vt:lpstr>
      <vt:lpstr>Hideg-meleg kontraszt </vt:lpstr>
      <vt:lpstr>PowerPoint bemutató</vt:lpstr>
      <vt:lpstr>PowerPoint bemutató</vt:lpstr>
      <vt:lpstr>Komplementer kontraszt </vt:lpstr>
      <vt:lpstr>Komplementer kontraszt </vt:lpstr>
      <vt:lpstr>PowerPoint bemutató</vt:lpstr>
      <vt:lpstr>Komplementer színpárok</vt:lpstr>
      <vt:lpstr>PowerPoint bemutató</vt:lpstr>
      <vt:lpstr>Szimultán kontraszt </vt:lpstr>
      <vt:lpstr>Szimultán kontraszt</vt:lpstr>
      <vt:lpstr>PowerPoint bemutató</vt:lpstr>
      <vt:lpstr>Szimultán hatás </vt:lpstr>
      <vt:lpstr>PowerPoint bemutató</vt:lpstr>
      <vt:lpstr>Minőségi kontraszt </vt:lpstr>
      <vt:lpstr>Minőségi kontraszt </vt:lpstr>
      <vt:lpstr>PowerPoint bemutató</vt:lpstr>
      <vt:lpstr>Tiszta minőségi kontraszt </vt:lpstr>
      <vt:lpstr>PowerPoint bemutató</vt:lpstr>
      <vt:lpstr>Mennyiségi kontraszt</vt:lpstr>
      <vt:lpstr>Mennyiségi kontraszt</vt:lpstr>
      <vt:lpstr>PowerPoint bemutató</vt:lpstr>
      <vt:lpstr>Minőségi kontraszt </vt:lpstr>
      <vt:lpstr>PowerPoint bemutató</vt:lpstr>
      <vt:lpstr>8. Kompozíció és szín </vt:lpstr>
      <vt:lpstr>Színesen komponálni</vt:lpstr>
      <vt:lpstr>Ajánlott oldalak</vt:lpstr>
      <vt:lpstr>Köszönöm a figyelmet!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harmonikus színvilág </dc:title>
  <dc:creator>Annus Gábor</dc:creator>
  <cp:lastModifiedBy>Annus Gábor</cp:lastModifiedBy>
  <cp:revision>1</cp:revision>
  <dcterms:created xsi:type="dcterms:W3CDTF">2014-02-28T20:09:58Z</dcterms:created>
  <dcterms:modified xsi:type="dcterms:W3CDTF">2014-02-28T20:09:58Z</dcterms:modified>
</cp:coreProperties>
</file>