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1C84-5160-426C-A906-F536B9E08635}" type="datetimeFigureOut">
              <a:rPr lang="hu-HU" smtClean="0"/>
              <a:t>2014.02.28.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1AC3-96C0-4AFC-9A5C-7F10B250E0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69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1C84-5160-426C-A906-F536B9E08635}" type="datetimeFigureOut">
              <a:rPr lang="hu-HU" smtClean="0"/>
              <a:t>2014.02.28.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1AC3-96C0-4AFC-9A5C-7F10B250E0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89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Web – desi</a:t>
            </a:r>
            <a:r>
              <a:rPr lang="hu-HU" kern="0" spc="230" smtClean="0">
                <a:solidFill>
                  <a:schemeClr val="tx2">
                    <a:satMod val="200000"/>
                  </a:schemeClr>
                </a:solidFill>
              </a:rPr>
              <a:t>g</a:t>
            </a: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n – divat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9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8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6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2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2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Csak ami szükséges…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3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Célközönség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02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24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Személyes nézőpont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5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Nyitó oldal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79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smtClean="0"/>
              <a:t>Első eset</a:t>
            </a:r>
            <a:br>
              <a:rPr lang="hu-HU" b="1" smtClean="0"/>
            </a:b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08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68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smtClean="0"/>
              <a:t>Második eset</a:t>
            </a:r>
            <a:br>
              <a:rPr lang="hu-HU" b="1" smtClean="0"/>
            </a:b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5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6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Harmadik eset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67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Kialakult arculat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15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47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38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Nyitólapok divatja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6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Nyitólapok divatja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0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86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„Apróságok”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Kialakult arculat (újra)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41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Betűtípusok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8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Színek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6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Színek kiválasztása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15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Komplementer színek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10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Analóg színek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Hideg színek – meleg színek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38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Kontraszt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54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Kontrasztos megoldások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9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Első pillantásra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81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Színrendszerek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0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smtClean="0"/>
              <a:t>Additív (összeadó) színkeverés</a:t>
            </a:r>
            <a:endParaRPr lang="hu-HU" sz="3600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7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smtClean="0"/>
              <a:t>Szubtraktív (kivonó) színkeverés</a:t>
            </a:r>
            <a:endParaRPr lang="hu-HU" sz="3600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16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Színhasználat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86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16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2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Divat és web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67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Weboldal-elemzés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97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Weboldal-elemzés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63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Weboldal-elemzés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51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Második pillantásra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81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Weboldal-elemzés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023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Médiaelemek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68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02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Összefoglalás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1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800" b="1" spc="150" smtClean="0">
                <a:solidFill>
                  <a:schemeClr val="tx2">
                    <a:satMod val="200000"/>
                  </a:schemeClr>
                </a:solidFill>
              </a:rPr>
              <a:t>KÖSZÖNÖM FIGYELMÜKET!</a:t>
            </a:r>
            <a:endParaRPr lang="hu-HU" sz="2800" b="1" spc="150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6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Harmadik pillantás</a:t>
            </a:r>
            <a:endParaRPr lang="hu-HU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Hierarchia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5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mtClean="0">
                <a:solidFill>
                  <a:schemeClr val="tx2">
                    <a:satMod val="200000"/>
                  </a:schemeClr>
                </a:solidFill>
              </a:rPr>
              <a:t>Mi kell még?</a:t>
            </a:r>
            <a:endParaRPr lang="hu-H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9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Diavetítés a képernyőre (4:3 oldalarány)</PresentationFormat>
  <Paragraphs>38</Paragraphs>
  <Slides>54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Office-téma</vt:lpstr>
      <vt:lpstr>Web – design – divat</vt:lpstr>
      <vt:lpstr>Nyitó oldal</vt:lpstr>
      <vt:lpstr>PowerPoint bemutató</vt:lpstr>
      <vt:lpstr>Első pillantásra</vt:lpstr>
      <vt:lpstr>Második pillantásra</vt:lpstr>
      <vt:lpstr>Harmadik pillantás</vt:lpstr>
      <vt:lpstr>PowerPoint bemutató</vt:lpstr>
      <vt:lpstr>Hierarchia</vt:lpstr>
      <vt:lpstr>Mi kell még?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Csak ami szükséges…</vt:lpstr>
      <vt:lpstr>Célközönség</vt:lpstr>
      <vt:lpstr>PowerPoint bemutató</vt:lpstr>
      <vt:lpstr>Személyes nézőpont</vt:lpstr>
      <vt:lpstr>Első eset </vt:lpstr>
      <vt:lpstr>PowerPoint bemutató</vt:lpstr>
      <vt:lpstr>Második eset </vt:lpstr>
      <vt:lpstr>PowerPoint bemutató</vt:lpstr>
      <vt:lpstr>Harmadik eset</vt:lpstr>
      <vt:lpstr>Kialakult arculat</vt:lpstr>
      <vt:lpstr>PowerPoint bemutató</vt:lpstr>
      <vt:lpstr>PowerPoint bemutató</vt:lpstr>
      <vt:lpstr>Nyitólapok divatja</vt:lpstr>
      <vt:lpstr>Nyitólapok divatja</vt:lpstr>
      <vt:lpstr>„Apróságok”</vt:lpstr>
      <vt:lpstr>Kialakult arculat (újra)</vt:lpstr>
      <vt:lpstr>Betűtípusok</vt:lpstr>
      <vt:lpstr>Színek</vt:lpstr>
      <vt:lpstr>Színek kiválasztása</vt:lpstr>
      <vt:lpstr>Komplementer színek</vt:lpstr>
      <vt:lpstr>Analóg színek</vt:lpstr>
      <vt:lpstr>Hideg színek – meleg színek</vt:lpstr>
      <vt:lpstr>Kontraszt</vt:lpstr>
      <vt:lpstr>Kontrasztos megoldások</vt:lpstr>
      <vt:lpstr>Színrendszerek</vt:lpstr>
      <vt:lpstr>Additív (összeadó) színkeverés</vt:lpstr>
      <vt:lpstr>Szubtraktív (kivonó) színkeverés</vt:lpstr>
      <vt:lpstr>Színhasználat</vt:lpstr>
      <vt:lpstr>PowerPoint bemutató</vt:lpstr>
      <vt:lpstr>PowerPoint bemutató</vt:lpstr>
      <vt:lpstr>Divat és web</vt:lpstr>
      <vt:lpstr>Weboldal-elemzés</vt:lpstr>
      <vt:lpstr>Weboldal-elemzés</vt:lpstr>
      <vt:lpstr>Weboldal-elemzés</vt:lpstr>
      <vt:lpstr>Weboldal-elemzés</vt:lpstr>
      <vt:lpstr>Médiaelemek</vt:lpstr>
      <vt:lpstr>PowerPoint bemutató</vt:lpstr>
      <vt:lpstr>Összefoglalás</vt:lpstr>
      <vt:lpstr>KÖSZÖNÖM FIGYELMÜKET!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– design – divat</dc:title>
  <dc:creator>Annus Gábor</dc:creator>
  <cp:lastModifiedBy>Annus Gábor</cp:lastModifiedBy>
  <cp:revision>1</cp:revision>
  <dcterms:created xsi:type="dcterms:W3CDTF">2014-02-28T20:09:05Z</dcterms:created>
  <dcterms:modified xsi:type="dcterms:W3CDTF">2014-02-28T20:09:05Z</dcterms:modified>
</cp:coreProperties>
</file>